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2" r:id="rId2"/>
    <p:sldId id="257" r:id="rId3"/>
    <p:sldId id="260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3204" y="-12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180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32AE9-089A-4570-9BBA-5BEF09480C80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3D89B-8E60-465A-B846-725FBB3FC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8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16B98-6F81-4DB9-BECF-C545155CC07C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0BAED-D381-410B-AD6A-2323C58DF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45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304800"/>
            <a:ext cx="7315200" cy="3429000"/>
          </a:xfrm>
        </p:spPr>
        <p:txBody>
          <a:bodyPr>
            <a:normAutofit/>
          </a:bodyPr>
          <a:lstStyle>
            <a:lvl1pPr>
              <a:defRPr sz="4800" baseline="0">
                <a:solidFill>
                  <a:srgbClr val="333300"/>
                </a:solidFill>
              </a:defRPr>
            </a:lvl1pPr>
          </a:lstStyle>
          <a:p>
            <a:r>
              <a:rPr lang="en-US" dirty="0" smtClean="0"/>
              <a:t>Presentation Name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343400"/>
            <a:ext cx="6705600" cy="685800"/>
          </a:xfrm>
        </p:spPr>
        <p:txBody>
          <a:bodyPr/>
          <a:lstStyle>
            <a:lvl1pPr marL="0" indent="0" algn="ctr">
              <a:buNone/>
              <a:defRPr b="1" i="0">
                <a:solidFill>
                  <a:srgbClr val="3333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092E-0352-4700-BE97-D83DFB6C6626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5793-26AC-4D02-B2B3-D7E69958CE75}" type="slidenum">
              <a:rPr lang="en-US" smtClean="0"/>
              <a:t>‹#›</a:t>
            </a:fld>
            <a:endParaRPr lang="en-US"/>
          </a:p>
        </p:txBody>
      </p:sp>
      <p:pic>
        <p:nvPicPr>
          <p:cNvPr id="3076" name="Picture 4" descr="https://i.gr-assets.com/images/S/photo.goodreads.com/hostedimages/1456917676i/18293595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633" y="3810000"/>
            <a:ext cx="361950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105400"/>
            <a:ext cx="6705600" cy="838200"/>
          </a:xfrm>
        </p:spPr>
        <p:txBody>
          <a:bodyPr>
            <a:noAutofit/>
          </a:bodyPr>
          <a:lstStyle>
            <a:lvl1pPr marL="0" indent="0" algn="ctr">
              <a:buNone/>
              <a:defRPr lang="en-US" sz="2800" b="1" i="1" kern="1200" dirty="0" smtClean="0">
                <a:solidFill>
                  <a:srgbClr val="333300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i="1"/>
            </a:lvl2pPr>
            <a:lvl3pPr marL="914400" indent="0" algn="ctr">
              <a:buNone/>
              <a:defRPr i="1"/>
            </a:lvl3pPr>
            <a:lvl4pPr marL="1371600" indent="0" algn="ctr">
              <a:buNone/>
              <a:defRPr i="1"/>
            </a:lvl4pPr>
            <a:lvl5pPr marL="1828800" indent="0" algn="ctr">
              <a:buNone/>
              <a:defRPr i="1"/>
            </a:lvl5pPr>
          </a:lstStyle>
          <a:p>
            <a:pPr lvl="0"/>
            <a:r>
              <a:rPr lang="en-US" dirty="0" smtClean="0"/>
              <a:t>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28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648200"/>
            <a:ext cx="5486400" cy="566738"/>
          </a:xfr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4603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2149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092E-0352-4700-BE97-D83DFB6C6626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5793-26AC-4D02-B2B3-D7E69958C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45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 i="1">
                <a:solidFill>
                  <a:srgbClr val="33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838200"/>
            <a:ext cx="8763000" cy="58673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092E-0352-4700-BE97-D83DFB6C6626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5793-26AC-4D02-B2B3-D7E69958C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55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'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8388" y="4937920"/>
            <a:ext cx="6019800" cy="929480"/>
          </a:xfrm>
        </p:spPr>
        <p:txBody>
          <a:bodyPr/>
          <a:lstStyle>
            <a:lvl1pPr marL="0" indent="0" algn="l">
              <a:buNone/>
              <a:defRPr b="1" i="1" baseline="0">
                <a:solidFill>
                  <a:srgbClr val="3333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i="1" dirty="0" smtClean="0"/>
              <a:t>Going Mobile in Six Easy Steps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092E-0352-4700-BE97-D83DFB6C6626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5793-26AC-4D02-B2B3-D7E69958CE75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C:\Users\mkogan\Desktop\Active Designs\ChabadOne\Face to Face with ChabadOne\Face-to-Face---logo-2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77"/>
          <a:stretch/>
        </p:blipFill>
        <p:spPr bwMode="auto">
          <a:xfrm>
            <a:off x="1143000" y="-1310480"/>
            <a:ext cx="5163221" cy="580628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457200" y="4465640"/>
            <a:ext cx="6019800" cy="472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1" i="1" kern="1200" baseline="0">
                <a:solidFill>
                  <a:srgbClr val="00808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UP</a:t>
            </a:r>
            <a:r>
              <a:rPr lang="en-US" baseline="0" dirty="0" smtClean="0"/>
              <a:t> NEXT: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31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33300"/>
                </a:solidFill>
              </a:defRPr>
            </a:lvl1pPr>
            <a:lvl2pPr>
              <a:defRPr>
                <a:solidFill>
                  <a:srgbClr val="333300"/>
                </a:solidFill>
              </a:defRPr>
            </a:lvl2pPr>
            <a:lvl3pPr>
              <a:defRPr>
                <a:solidFill>
                  <a:srgbClr val="333300"/>
                </a:solidFill>
              </a:defRPr>
            </a:lvl3pPr>
            <a:lvl4pPr>
              <a:defRPr>
                <a:solidFill>
                  <a:srgbClr val="333300"/>
                </a:solidFill>
              </a:defRPr>
            </a:lvl4pPr>
            <a:lvl5pPr>
              <a:defRPr>
                <a:solidFill>
                  <a:srgbClr val="3333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092E-0352-4700-BE97-D83DFB6C6626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5793-26AC-4D02-B2B3-D7E69958C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62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657725"/>
            <a:ext cx="78120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613568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092E-0352-4700-BE97-D83DFB6C6626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5793-26AC-4D02-B2B3-D7E69958C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9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971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0" y="1600200"/>
            <a:ext cx="304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092E-0352-4700-BE97-D83DFB6C6626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5793-26AC-4D02-B2B3-D7E69958C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50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124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124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57601" y="1535113"/>
            <a:ext cx="3200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57601" y="2174875"/>
            <a:ext cx="3200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092E-0352-4700-BE97-D83DFB6C6626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5793-26AC-4D02-B2B3-D7E69958C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21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092E-0352-4700-BE97-D83DFB6C6626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5793-26AC-4D02-B2B3-D7E69958C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88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092E-0352-4700-BE97-D83DFB6C6626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5793-26AC-4D02-B2B3-D7E69958C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7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667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273050"/>
            <a:ext cx="3657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6670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092E-0352-4700-BE97-D83DFB6C6626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5793-26AC-4D02-B2B3-D7E69958C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36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9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629602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F092E-0352-4700-BE97-D83DFB6C6626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15793-26AC-4D02-B2B3-D7E69958CE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8567749" y="22163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b="1" dirty="0" smtClean="0">
                <a:solidFill>
                  <a:srgbClr val="333300"/>
                </a:solidFill>
              </a:rPr>
              <a:t>ב"ה</a:t>
            </a:r>
            <a:endParaRPr lang="en-US" b="1" dirty="0">
              <a:solidFill>
                <a:srgbClr val="333300"/>
              </a:solidFill>
            </a:endParaRPr>
          </a:p>
        </p:txBody>
      </p:sp>
      <p:pic>
        <p:nvPicPr>
          <p:cNvPr id="1026" name="Picture 2" descr="C:\Users\mkogan\Desktop\Active Designs\ChabadOne\Face to Face with ChabadOne\Face-to-Face---logo-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650317"/>
            <a:ext cx="1861271" cy="216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24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3333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3333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3333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3333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3333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3333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Events on a Shoestring Budget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Mrs. </a:t>
            </a:r>
            <a:r>
              <a:rPr lang="en-US" dirty="0" err="1" smtClean="0"/>
              <a:t>Shainy</a:t>
            </a:r>
            <a:r>
              <a:rPr lang="en-US" dirty="0" smtClean="0"/>
              <a:t> Edelman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Click Consulting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47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things to do when presenting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Talk slowly</a:t>
            </a:r>
          </a:p>
          <a:p>
            <a:r>
              <a:rPr lang="en-US" dirty="0" smtClean="0"/>
              <a:t>Look at the audience</a:t>
            </a:r>
          </a:p>
          <a:p>
            <a:r>
              <a:rPr lang="en-US" dirty="0" smtClean="0"/>
              <a:t>Don’t block the screen</a:t>
            </a:r>
          </a:p>
          <a:p>
            <a:r>
              <a:rPr lang="en-US" dirty="0" smtClean="0"/>
              <a:t>Smile</a:t>
            </a:r>
          </a:p>
          <a:p>
            <a:r>
              <a:rPr lang="en-US" dirty="0" smtClean="0"/>
              <a:t>Have fun!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63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Display Screenshots Large</a:t>
            </a:r>
            <a:endParaRPr lang="en-US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" r="940"/>
          <a:stretch/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036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a comparison slide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Audio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On the go</a:t>
            </a:r>
          </a:p>
          <a:p>
            <a:r>
              <a:rPr lang="en-US" dirty="0" smtClean="0"/>
              <a:t>Multi-task</a:t>
            </a:r>
          </a:p>
          <a:p>
            <a:r>
              <a:rPr lang="en-US" dirty="0" smtClean="0"/>
              <a:t>Less Expensive</a:t>
            </a:r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More focused</a:t>
            </a:r>
          </a:p>
          <a:p>
            <a:r>
              <a:rPr lang="en-US" dirty="0" smtClean="0"/>
              <a:t>Engaging</a:t>
            </a:r>
          </a:p>
          <a:p>
            <a:r>
              <a:rPr lang="en-US" dirty="0" smtClean="0"/>
              <a:t>More expensive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397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4800600"/>
            <a:ext cx="5486400" cy="566738"/>
          </a:xfrm>
        </p:spPr>
        <p:txBody>
          <a:bodyPr>
            <a:noAutofit/>
          </a:bodyPr>
          <a:lstStyle/>
          <a:p>
            <a:r>
              <a:rPr lang="en-US" sz="3600" dirty="0" smtClean="0"/>
              <a:t>DO include lots of graphics</a:t>
            </a:r>
            <a:endParaRPr lang="en-US" sz="3600" dirty="0"/>
          </a:p>
        </p:txBody>
      </p:sp>
      <p:pic>
        <p:nvPicPr>
          <p:cNvPr id="1033" name="Picture 9" descr="Comic book wording pow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r="1667"/>
          <a:stretch>
            <a:fillRect/>
          </a:stretch>
        </p:blipFill>
        <p:spPr bwMode="auto">
          <a:xfrm>
            <a:off x="838200" y="612775"/>
            <a:ext cx="6858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38200" y="5367338"/>
            <a:ext cx="5486400" cy="8048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They help keep things interesting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44540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Up Next:</a:t>
            </a:r>
          </a:p>
          <a:p>
            <a:r>
              <a:rPr lang="en-US" dirty="0" smtClean="0"/>
              <a:t>Going Mobile in Seven Easy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13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72</Words>
  <Application>Microsoft Office PowerPoint</Application>
  <PresentationFormat>On-screen Show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Events on a Shoestring Budget</vt:lpstr>
      <vt:lpstr>5 things to do when presenting</vt:lpstr>
      <vt:lpstr>Display Screenshots Large</vt:lpstr>
      <vt:lpstr>This is a comparison slide</vt:lpstr>
      <vt:lpstr>DO include lots of graphics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Events on a Shoestring Budget</dc:title>
  <dc:creator>MeirSimcha</dc:creator>
  <cp:lastModifiedBy>Meir S. Kogan</cp:lastModifiedBy>
  <cp:revision>12</cp:revision>
  <dcterms:created xsi:type="dcterms:W3CDTF">2016-08-12T02:22:19Z</dcterms:created>
  <dcterms:modified xsi:type="dcterms:W3CDTF">2016-08-15T21:03:15Z</dcterms:modified>
</cp:coreProperties>
</file>